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6BC52-FD91-42B2-9AC4-D2561ADBB090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DD5AC-AB18-426F-BC5E-65BC1019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6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</a:pPr>
            <a:fld id="{1D70AFC7-3E8E-4366-A49D-F8C217F4C09F}" type="slidenum">
              <a:rPr lang="zh-CN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3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E11-D60B-4A18-B0C6-2BD82FB3253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812A-8EF3-4EDC-8303-B68FA7D7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4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E11-D60B-4A18-B0C6-2BD82FB3253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812A-8EF3-4EDC-8303-B68FA7D7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E11-D60B-4A18-B0C6-2BD82FB3253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812A-8EF3-4EDC-8303-B68FA7D7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1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3"/>
          <p:cNvCxnSpPr/>
          <p:nvPr userDrawn="1"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E11-D60B-4A18-B0C6-2BD82FB3253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812A-8EF3-4EDC-8303-B68FA7D7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4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E11-D60B-4A18-B0C6-2BD82FB3253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812A-8EF3-4EDC-8303-B68FA7D7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3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E11-D60B-4A18-B0C6-2BD82FB3253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812A-8EF3-4EDC-8303-B68FA7D7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E11-D60B-4A18-B0C6-2BD82FB3253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812A-8EF3-4EDC-8303-B68FA7D7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4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E11-D60B-4A18-B0C6-2BD82FB3253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812A-8EF3-4EDC-8303-B68FA7D7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0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E11-D60B-4A18-B0C6-2BD82FB3253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812A-8EF3-4EDC-8303-B68FA7D7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5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E11-D60B-4A18-B0C6-2BD82FB3253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812A-8EF3-4EDC-8303-B68FA7D7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E11-D60B-4A18-B0C6-2BD82FB3253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812A-8EF3-4EDC-8303-B68FA7D7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FFE11-D60B-4A18-B0C6-2BD82FB3253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2812A-8EF3-4EDC-8303-B68FA7D7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2"/>
          <p:cNvSpPr/>
          <p:nvPr/>
        </p:nvSpPr>
        <p:spPr>
          <a:xfrm>
            <a:off x="4705351" y="1269529"/>
            <a:ext cx="4084026" cy="38496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lIns="91433" tIns="45717" rIns="91433" bIns="45717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srgbClr val="000000"/>
              </a:solidFill>
              <a:latin typeface="Arial"/>
              <a:ea typeface="Dotum" pitchFamily="34" charset="-127"/>
              <a:cs typeface="Arial" pitchFamily="34" charset="0"/>
            </a:endParaRPr>
          </a:p>
        </p:txBody>
      </p:sp>
      <p:sp>
        <p:nvSpPr>
          <p:cNvPr id="29" name="矩形 22"/>
          <p:cNvSpPr/>
          <p:nvPr/>
        </p:nvSpPr>
        <p:spPr>
          <a:xfrm>
            <a:off x="451339" y="1269529"/>
            <a:ext cx="4010758" cy="38496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lIns="91433" tIns="45717" rIns="91433" bIns="45717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srgbClr val="000000"/>
              </a:solidFill>
              <a:latin typeface="Arial"/>
              <a:ea typeface="Dotum" pitchFamily="34" charset="-127"/>
              <a:cs typeface="Arial" pitchFamily="34" charset="0"/>
            </a:endParaRPr>
          </a:p>
        </p:txBody>
      </p:sp>
      <p:sp>
        <p:nvSpPr>
          <p:cNvPr id="26" name="직사각형 69"/>
          <p:cNvSpPr>
            <a:spLocks noChangeArrowheads="1"/>
          </p:cNvSpPr>
          <p:nvPr/>
        </p:nvSpPr>
        <p:spPr bwMode="auto">
          <a:xfrm>
            <a:off x="451338" y="764705"/>
            <a:ext cx="996462" cy="339725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70285" tIns="85143" rIns="170285" bIns="85143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srgbClr val="FFFFFF"/>
                </a:solidFill>
                <a:latin typeface="Arial"/>
                <a:ea typeface="돋움" pitchFamily="50" charset="-127"/>
                <a:cs typeface="Arial" pitchFamily="34" charset="0"/>
              </a:rPr>
              <a:t>Before</a:t>
            </a:r>
          </a:p>
        </p:txBody>
      </p:sp>
      <p:sp>
        <p:nvSpPr>
          <p:cNvPr id="27" name="직사각형 69"/>
          <p:cNvSpPr>
            <a:spLocks noChangeArrowheads="1"/>
          </p:cNvSpPr>
          <p:nvPr/>
        </p:nvSpPr>
        <p:spPr bwMode="auto">
          <a:xfrm>
            <a:off x="4705350" y="714600"/>
            <a:ext cx="996462" cy="338137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70285" tIns="85143" rIns="170285" bIns="85143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srgbClr val="FFFFFF"/>
                </a:solidFill>
                <a:latin typeface="Arial"/>
                <a:ea typeface="돋움" pitchFamily="50" charset="-127"/>
                <a:cs typeface="Arial" pitchFamily="34" charset="0"/>
              </a:rPr>
              <a:t>After</a:t>
            </a:r>
          </a:p>
        </p:txBody>
      </p:sp>
      <p:sp>
        <p:nvSpPr>
          <p:cNvPr id="33798" name="矩形 22"/>
          <p:cNvSpPr>
            <a:spLocks noChangeArrowheads="1"/>
          </p:cNvSpPr>
          <p:nvPr/>
        </p:nvSpPr>
        <p:spPr bwMode="auto">
          <a:xfrm>
            <a:off x="4802066" y="1176313"/>
            <a:ext cx="3987311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lnSpc>
                <a:spcPts val="1500"/>
              </a:lnSpc>
            </a:pPr>
            <a:endParaRPr kumimoji="0" lang="zh-CN" altLang="en-US" sz="1800">
              <a:solidFill>
                <a:srgbClr val="000000"/>
              </a:solidFill>
              <a:latin typeface="Arial" panose="020B0604020202020204" pitchFamily="34" charset="0"/>
              <a:ea typeface="Dotum" pitchFamily="34" charset="-127"/>
            </a:endParaRPr>
          </a:p>
        </p:txBody>
      </p:sp>
      <p:sp>
        <p:nvSpPr>
          <p:cNvPr id="30" name="矩形 22"/>
          <p:cNvSpPr/>
          <p:nvPr/>
        </p:nvSpPr>
        <p:spPr>
          <a:xfrm>
            <a:off x="4705351" y="5735167"/>
            <a:ext cx="3987311" cy="647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lIns="91433" tIns="45717" rIns="91433" bIns="45717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srgbClr val="000000"/>
              </a:solidFill>
              <a:latin typeface="Arial"/>
              <a:ea typeface="Dotum" pitchFamily="34" charset="-127"/>
              <a:cs typeface="Arial" pitchFamily="34" charset="0"/>
            </a:endParaRPr>
          </a:p>
        </p:txBody>
      </p:sp>
      <p:sp>
        <p:nvSpPr>
          <p:cNvPr id="33801" name="Rectangle 27"/>
          <p:cNvSpPr>
            <a:spLocks noChangeArrowheads="1"/>
          </p:cNvSpPr>
          <p:nvPr/>
        </p:nvSpPr>
        <p:spPr bwMode="auto">
          <a:xfrm>
            <a:off x="435220" y="4038130"/>
            <a:ext cx="3789485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kumimoji="0" lang="en-US" altLang="zh-CN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 </a:t>
            </a:r>
            <a:endParaRPr kumimoji="0" lang="zh-CN" altLang="en-US" b="1">
              <a:solidFill>
                <a:srgbClr val="000000"/>
              </a:solidFill>
              <a:latin typeface="Arial" panose="020B0604020202020204" pitchFamily="34" charset="0"/>
              <a:ea typeface="Dotum" pitchFamily="34" charset="-127"/>
            </a:endParaRPr>
          </a:p>
        </p:txBody>
      </p:sp>
      <p:sp>
        <p:nvSpPr>
          <p:cNvPr id="33803" name="Rectangle 33"/>
          <p:cNvSpPr>
            <a:spLocks noChangeArrowheads="1"/>
          </p:cNvSpPr>
          <p:nvPr/>
        </p:nvSpPr>
        <p:spPr bwMode="auto">
          <a:xfrm>
            <a:off x="4689231" y="5733580"/>
            <a:ext cx="4070838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marL="107950" indent="-10795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n-US" altLang="zh-CN" dirty="0" smtClean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Improve </a:t>
            </a:r>
            <a:r>
              <a:rPr kumimoji="0"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quality by </a:t>
            </a:r>
            <a:r>
              <a:rPr kumimoji="0" lang="en-US" altLang="zh-CN" dirty="0" smtClean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automation.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Reduce time for checking </a:t>
            </a:r>
            <a:r>
              <a:rPr kumimoji="0" lang="en-US" altLang="zh-CN" dirty="0" smtClean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15s </a:t>
            </a:r>
            <a:r>
              <a:rPr kumimoji="0"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  <a:sym typeface="Wingdings" panose="05000000000000000000" pitchFamily="2" charset="2"/>
              </a:rPr>
              <a:t> </a:t>
            </a:r>
            <a:r>
              <a:rPr kumimoji="0" lang="en-US" altLang="zh-CN" dirty="0" smtClean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  <a:sym typeface="Wingdings" panose="05000000000000000000" pitchFamily="2" charset="2"/>
              </a:rPr>
              <a:t>10s</a:t>
            </a:r>
            <a:endParaRPr kumimoji="0" lang="en-US" altLang="zh-CN" dirty="0">
              <a:solidFill>
                <a:srgbClr val="000000"/>
              </a:solidFill>
              <a:latin typeface="Arial" panose="020B0604020202020204" pitchFamily="34" charset="0"/>
              <a:ea typeface="Dotum" pitchFamily="34" charset="-127"/>
            </a:endParaRPr>
          </a:p>
        </p:txBody>
      </p:sp>
      <p:sp>
        <p:nvSpPr>
          <p:cNvPr id="38" name="직사각형 69"/>
          <p:cNvSpPr>
            <a:spLocks noChangeArrowheads="1"/>
          </p:cNvSpPr>
          <p:nvPr/>
        </p:nvSpPr>
        <p:spPr bwMode="auto">
          <a:xfrm>
            <a:off x="4705350" y="5257329"/>
            <a:ext cx="1390650" cy="338138"/>
          </a:xfrm>
          <a:prstGeom prst="rect">
            <a:avLst/>
          </a:prstGeom>
          <a:solidFill>
            <a:srgbClr val="A7003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70285" tIns="85143" rIns="170285" bIns="85143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srgbClr val="FFFFFF"/>
                </a:solidFill>
                <a:latin typeface="Arial"/>
                <a:ea typeface="돋움" pitchFamily="50" charset="-127"/>
                <a:cs typeface="Arial" pitchFamily="34" charset="0"/>
              </a:rPr>
              <a:t>Effect</a:t>
            </a:r>
          </a:p>
        </p:txBody>
      </p:sp>
      <p:sp>
        <p:nvSpPr>
          <p:cNvPr id="33805" name="Text Box 2"/>
          <p:cNvSpPr txBox="1">
            <a:spLocks noChangeArrowheads="1"/>
          </p:cNvSpPr>
          <p:nvPr/>
        </p:nvSpPr>
        <p:spPr bwMode="auto">
          <a:xfrm>
            <a:off x="395653" y="215901"/>
            <a:ext cx="7034511" cy="32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2" tIns="45683" rIns="91362" bIns="45683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r>
              <a:rPr kumimoji="0" lang="en-US" altLang="ko-KR" sz="1500" b="1" dirty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App. </a:t>
            </a:r>
            <a:r>
              <a:rPr kumimoji="0" 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Making foolproof for </a:t>
            </a:r>
            <a:r>
              <a:rPr kumimoji="0"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checking Bracket height of Back Cover B34</a:t>
            </a:r>
            <a:endParaRPr kumimoji="0" lang="en-US" sz="1500" b="1" dirty="0">
              <a:solidFill>
                <a:srgbClr val="00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sp>
        <p:nvSpPr>
          <p:cNvPr id="21" name="矩形 22"/>
          <p:cNvSpPr/>
          <p:nvPr/>
        </p:nvSpPr>
        <p:spPr>
          <a:xfrm>
            <a:off x="450813" y="5734422"/>
            <a:ext cx="3692769" cy="9217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lIns="91433" tIns="45717" rIns="91433" bIns="45717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srgbClr val="000000"/>
              </a:solidFill>
              <a:latin typeface="Arial"/>
              <a:ea typeface="Dotum" pitchFamily="34" charset="-127"/>
              <a:cs typeface="Arial" pitchFamily="34" charset="0"/>
            </a:endParaRPr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434692" y="5732835"/>
            <a:ext cx="3790012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7" rIns="91433" bIns="45717">
            <a:spAutoFit/>
          </a:bodyPr>
          <a:lstStyle>
            <a:lvl1pPr marL="107950" indent="-10795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 </a:t>
            </a:r>
            <a:r>
              <a:rPr kumimoji="0" lang="en-US" altLang="zh-CN" dirty="0" smtClean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Design Jig : 20. Dec (R&amp;D) (Doing)</a:t>
            </a:r>
            <a:endParaRPr kumimoji="0" lang="en-US" altLang="zh-CN" dirty="0">
              <a:solidFill>
                <a:srgbClr val="000000"/>
              </a:solidFill>
              <a:latin typeface="Arial" panose="020B0604020202020204" pitchFamily="34" charset="0"/>
              <a:ea typeface="Dotum" pitchFamily="34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 </a:t>
            </a:r>
            <a:r>
              <a:rPr kumimoji="0" lang="en-US" altLang="zh-CN" dirty="0" smtClean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Making Jig and set up: 30.Dec </a:t>
            </a:r>
            <a:r>
              <a:rPr kumimoji="0"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(</a:t>
            </a:r>
            <a:r>
              <a:rPr kumimoji="0" lang="en-US" altLang="zh-CN" dirty="0" smtClean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R&amp;D). (done)</a:t>
            </a:r>
            <a:endParaRPr kumimoji="0" lang="en-US" altLang="zh-CN" dirty="0">
              <a:solidFill>
                <a:srgbClr val="000000"/>
              </a:solidFill>
              <a:latin typeface="Arial" panose="020B0604020202020204" pitchFamily="34" charset="0"/>
              <a:ea typeface="Dotum" pitchFamily="34" charset="-127"/>
            </a:endParaRPr>
          </a:p>
        </p:txBody>
      </p:sp>
      <p:sp>
        <p:nvSpPr>
          <p:cNvPr id="23" name="직사각형 69"/>
          <p:cNvSpPr>
            <a:spLocks noChangeArrowheads="1"/>
          </p:cNvSpPr>
          <p:nvPr/>
        </p:nvSpPr>
        <p:spPr bwMode="auto">
          <a:xfrm>
            <a:off x="450812" y="5256584"/>
            <a:ext cx="1454188" cy="338138"/>
          </a:xfrm>
          <a:prstGeom prst="rect">
            <a:avLst/>
          </a:prstGeom>
          <a:solidFill>
            <a:srgbClr val="A7003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70285" tIns="85143" rIns="170285" bIns="85143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srgbClr val="FFFFFF"/>
                </a:solidFill>
                <a:latin typeface="Arial"/>
                <a:ea typeface="돋움" pitchFamily="50" charset="-127"/>
                <a:cs typeface="Arial" pitchFamily="34" charset="0"/>
              </a:rPr>
              <a:t>Schedule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432495" y="4446193"/>
            <a:ext cx="4027404" cy="73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7" rIns="91433" bIns="45717">
            <a:spAutoFit/>
          </a:bodyPr>
          <a:lstStyle>
            <a:lvl1pPr marL="52388" indent="-52388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Bracket height of Back Cover B34 by manual jig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latin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n-US" altLang="zh-CN" dirty="0" smtClean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  Cycle time: 15s</a:t>
            </a:r>
            <a:endParaRPr kumimoji="0" lang="en-US" altLang="zh-CN" dirty="0">
              <a:solidFill>
                <a:srgbClr val="000000"/>
              </a:solidFill>
              <a:latin typeface="Arial" panose="020B0604020202020204" pitchFamily="34" charset="0"/>
              <a:ea typeface="Dotum" pitchFamily="34" charset="-127"/>
            </a:endParaRP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4705350" y="4492360"/>
            <a:ext cx="4203249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7" rIns="91433" bIns="45717">
            <a:spAutoFit/>
          </a:bodyPr>
          <a:lstStyle>
            <a:lvl1pPr marL="52388" indent="-52388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Bracket height of Back Cover B34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Foolproof Jig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kumimoji="0" lang="en-US" altLang="zh-CN" dirty="0" smtClean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Cycle </a:t>
            </a:r>
            <a:r>
              <a:rPr kumimoji="0"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time: </a:t>
            </a:r>
            <a:r>
              <a:rPr kumimoji="0" lang="en-US" altLang="zh-CN" dirty="0" smtClean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10s</a:t>
            </a:r>
            <a:endParaRPr kumimoji="0" lang="en-US" altLang="zh-CN" dirty="0">
              <a:solidFill>
                <a:srgbClr val="000000"/>
              </a:solidFill>
              <a:latin typeface="Arial" panose="020B0604020202020204" pitchFamily="34" charset="0"/>
              <a:ea typeface="Dotum" pitchFamily="34" charset="-127"/>
            </a:endParaRPr>
          </a:p>
        </p:txBody>
      </p:sp>
      <p:sp>
        <p:nvSpPr>
          <p:cNvPr id="33" name="Action Button: Return 32">
            <a:hlinkClick r:id="" action="ppaction://noaction" highlightClick="1"/>
          </p:cNvPr>
          <p:cNvSpPr/>
          <p:nvPr/>
        </p:nvSpPr>
        <p:spPr bwMode="auto">
          <a:xfrm>
            <a:off x="4327282" y="6452444"/>
            <a:ext cx="265234" cy="288925"/>
          </a:xfrm>
          <a:prstGeom prst="actionButtonReturn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endParaRPr lang="vi-VN" b="1">
              <a:latin typeface="Arial" charset="0"/>
              <a:ea typeface="Dotum" pitchFamily="34" charset="-127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7274050" y="211775"/>
            <a:ext cx="1944750" cy="30777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3" tIns="45717" rIns="91433" bIns="45717">
            <a:spAutoFit/>
          </a:bodyPr>
          <a:lstStyle/>
          <a:p>
            <a:pPr algn="ctr" fontAlgn="ctr"/>
            <a:r>
              <a:rPr lang="vi-VN" sz="1400" dirty="0">
                <a:solidFill>
                  <a:srgbClr val="000000"/>
                </a:solidFill>
              </a:rPr>
              <a:t>Automation/ Foolproof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0" y="2815345"/>
            <a:ext cx="3299606" cy="1595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803172" y="1203448"/>
            <a:ext cx="1465216" cy="1776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717" y="1359251"/>
            <a:ext cx="3202577" cy="31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8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751" y="1074797"/>
            <a:ext cx="2501525" cy="3063432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83619" y="1087977"/>
            <a:ext cx="4928628" cy="3076928"/>
            <a:chOff x="524634" y="1023936"/>
            <a:chExt cx="6137780" cy="33928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34" y="1023936"/>
              <a:ext cx="3952405" cy="3392891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>
              <a:stCxn id="32" idx="6"/>
            </p:cNvCxnSpPr>
            <p:nvPr/>
          </p:nvCxnSpPr>
          <p:spPr>
            <a:xfrm>
              <a:off x="774220" y="3049416"/>
              <a:ext cx="587589" cy="227184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558108" y="2951580"/>
              <a:ext cx="216112" cy="1956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Arrow Connector 32"/>
            <p:cNvCxnSpPr>
              <a:stCxn id="34" idx="4"/>
            </p:cNvCxnSpPr>
            <p:nvPr/>
          </p:nvCxnSpPr>
          <p:spPr>
            <a:xfrm>
              <a:off x="2274590" y="1234489"/>
              <a:ext cx="169394" cy="1340395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166533" y="1038818"/>
              <a:ext cx="216112" cy="1956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40" name="Straight Arrow Connector 39"/>
            <p:cNvCxnSpPr>
              <a:stCxn id="41" idx="1"/>
            </p:cNvCxnSpPr>
            <p:nvPr/>
          </p:nvCxnSpPr>
          <p:spPr>
            <a:xfrm flipH="1" flipV="1">
              <a:off x="3067052" y="3651708"/>
              <a:ext cx="540667" cy="598103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3576070" y="4221156"/>
              <a:ext cx="216112" cy="1956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46" name="Straight Arrow Connector 45"/>
            <p:cNvCxnSpPr>
              <a:stCxn id="47" idx="4"/>
            </p:cNvCxnSpPr>
            <p:nvPr/>
          </p:nvCxnSpPr>
          <p:spPr>
            <a:xfrm flipH="1">
              <a:off x="3121669" y="1245927"/>
              <a:ext cx="677685" cy="338135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3691298" y="1050256"/>
              <a:ext cx="216112" cy="1956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 flipV="1">
              <a:off x="5780335" y="2977548"/>
              <a:ext cx="727304" cy="1243608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6446302" y="4189156"/>
              <a:ext cx="216112" cy="1956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91" y="179015"/>
            <a:ext cx="302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1. JIG Design Information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6546" y="932064"/>
            <a:ext cx="449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Foolproof check height bracket of Back Cover B34</a:t>
            </a:r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56496" y="4545090"/>
            <a:ext cx="3896809" cy="208431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651007"/>
              </p:ext>
            </p:extLst>
          </p:nvPr>
        </p:nvGraphicFramePr>
        <p:xfrm>
          <a:off x="5707694" y="1352097"/>
          <a:ext cx="3436307" cy="1924274"/>
        </p:xfrm>
        <a:graphic>
          <a:graphicData uri="http://schemas.openxmlformats.org/drawingml/2006/table">
            <a:tbl>
              <a:tblPr/>
              <a:tblGrid>
                <a:gridCol w="271578">
                  <a:extLst>
                    <a:ext uri="{9D8B030D-6E8A-4147-A177-3AD203B41FA5}">
                      <a16:colId xmlns:a16="http://schemas.microsoft.com/office/drawing/2014/main" xmlns="" val="3928986267"/>
                    </a:ext>
                  </a:extLst>
                </a:gridCol>
                <a:gridCol w="1259728">
                  <a:extLst>
                    <a:ext uri="{9D8B030D-6E8A-4147-A177-3AD203B41FA5}">
                      <a16:colId xmlns:a16="http://schemas.microsoft.com/office/drawing/2014/main" xmlns="" val="420226222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134188422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90670131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xmlns="" val="3761514352"/>
                    </a:ext>
                  </a:extLst>
                </a:gridCol>
              </a:tblGrid>
              <a:tr h="311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Name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Q'ty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231604"/>
                  </a:ext>
                </a:extLst>
              </a:tr>
              <a:tr h="311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plate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3036945"/>
                  </a:ext>
                </a:extLst>
              </a:tr>
              <a:tr h="311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 Cover B34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 201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5436542"/>
                  </a:ext>
                </a:extLst>
              </a:tr>
              <a:tr h="311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IL-030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(Key</a:t>
                      </a:r>
                      <a:r>
                        <a:rPr lang="en-US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ence)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5717633"/>
                  </a:ext>
                </a:extLst>
              </a:tr>
              <a:tr h="281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Lamp and light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6175895"/>
                  </a:ext>
                </a:extLst>
              </a:tr>
              <a:tr h="281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plate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2828879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95717" y="6296773"/>
            <a:ext cx="476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1140" y="6309933"/>
            <a:ext cx="476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981" y="5188369"/>
            <a:ext cx="390064" cy="11215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546" y="5210702"/>
            <a:ext cx="367194" cy="109923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1046714"/>
            <a:ext cx="112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JIG Picture</a:t>
            </a:r>
            <a:endParaRPr lang="vi-V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0499" y="4375433"/>
            <a:ext cx="4209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Bracket height spec of Back cover sub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B34: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87963" y="4534959"/>
            <a:ext cx="3250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Setting origin by Standard plate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Put sample into jig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can detect sample NG by sensor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580143" y="4151904"/>
            <a:ext cx="1608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endParaRPr lang="vi-V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16473" y="4717250"/>
            <a:ext cx="1885886" cy="19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177</Words>
  <Application>Microsoft Office PowerPoint</Application>
  <PresentationFormat>On-screen Show (4:3)</PresentationFormat>
  <Paragraphs>63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GBCenter</dc:creator>
  <cp:lastModifiedBy>GBCenter</cp:lastModifiedBy>
  <cp:revision>1</cp:revision>
  <dcterms:created xsi:type="dcterms:W3CDTF">2018-01-10T03:19:52Z</dcterms:created>
  <dcterms:modified xsi:type="dcterms:W3CDTF">2018-01-10T03:22:09Z</dcterms:modified>
</cp:coreProperties>
</file>